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300" r:id="rId2"/>
    <p:sldId id="278" r:id="rId3"/>
    <p:sldId id="279" r:id="rId4"/>
    <p:sldId id="283" r:id="rId5"/>
    <p:sldId id="284" r:id="rId6"/>
    <p:sldId id="285" r:id="rId7"/>
    <p:sldId id="286" r:id="rId8"/>
    <p:sldId id="289" r:id="rId9"/>
    <p:sldId id="290" r:id="rId10"/>
    <p:sldId id="291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58" d="100"/>
          <a:sy n="58" d="100"/>
        </p:scale>
        <p:origin x="152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EC9C6-1CE4-4880-838A-FB85AC35DCB4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A3D7D-4DD0-4519-9573-665089B66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3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06363"/>
            <a:ext cx="8763000" cy="808037"/>
          </a:xfrm>
        </p:spPr>
        <p:txBody>
          <a:bodyPr>
            <a:normAutofit/>
          </a:bodyPr>
          <a:lstStyle>
            <a:lvl1pPr algn="l">
              <a:defRPr sz="3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990600"/>
            <a:ext cx="8763000" cy="5334000"/>
          </a:xfrm>
        </p:spPr>
        <p:txBody>
          <a:bodyPr>
            <a:normAutofit/>
          </a:bodyPr>
          <a:lstStyle>
            <a:lvl1pPr marL="342900" indent="-342900">
              <a:lnSpc>
                <a:spcPct val="114000"/>
              </a:lnSpc>
              <a:buClrTx/>
              <a:buFont typeface="Wingdings" panose="05000000000000000000" pitchFamily="2" charset="2"/>
              <a:buChar char="§"/>
              <a:defRPr sz="24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just">
              <a:lnSpc>
                <a:spcPct val="114000"/>
              </a:lnSpc>
              <a:buClrTx/>
              <a:buFont typeface="Arial" pitchFamily="34" charset="0"/>
              <a:buChar char="•"/>
              <a:defRPr sz="20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algn="just">
              <a:lnSpc>
                <a:spcPct val="114000"/>
              </a:lnSpc>
              <a:buClrTx/>
              <a:defRPr sz="18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algn="just">
              <a:lnSpc>
                <a:spcPct val="114000"/>
              </a:lnSpc>
              <a:buClrTx/>
              <a:defRPr sz="16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algn="just">
              <a:lnSpc>
                <a:spcPct val="114000"/>
              </a:lnSpc>
              <a:buClrTx/>
              <a:defRPr sz="16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ktangel 11"/>
          <p:cNvSpPr/>
          <p:nvPr userDrawn="1"/>
        </p:nvSpPr>
        <p:spPr>
          <a:xfrm>
            <a:off x="0" y="6477000"/>
            <a:ext cx="4038600" cy="381000"/>
          </a:xfrm>
          <a:prstGeom prst="rect">
            <a:avLst/>
          </a:prstGeom>
          <a:solidFill>
            <a:srgbClr val="34495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>
              <a:defRPr/>
            </a:pPr>
            <a:r>
              <a:rPr lang="da-DK" sz="1800" noProof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Unit</a:t>
            </a:r>
            <a:r>
              <a:rPr lang="da-DK" sz="1800" baseline="0" noProof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– 4: The Server Tier</a:t>
            </a:r>
            <a:endParaRPr lang="da-DK" sz="1800" noProof="1">
              <a:solidFill>
                <a:srgbClr val="FFFFFF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190500" y="914400"/>
            <a:ext cx="8763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ktangel 11"/>
          <p:cNvSpPr/>
          <p:nvPr userDrawn="1"/>
        </p:nvSpPr>
        <p:spPr>
          <a:xfrm>
            <a:off x="4648200" y="6480727"/>
            <a:ext cx="4495800" cy="381000"/>
          </a:xfrm>
          <a:prstGeom prst="rect">
            <a:avLst/>
          </a:prstGeom>
          <a:solidFill>
            <a:srgbClr val="34495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>
              <a:defRPr/>
            </a:pPr>
            <a:endParaRPr lang="da-DK" sz="1800" noProof="1">
              <a:solidFill>
                <a:srgbClr val="FFFFFF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ktangel 11"/>
          <p:cNvSpPr/>
          <p:nvPr userDrawn="1"/>
        </p:nvSpPr>
        <p:spPr>
          <a:xfrm>
            <a:off x="4038600" y="6477000"/>
            <a:ext cx="609600" cy="381000"/>
          </a:xfrm>
          <a:prstGeom prst="rect">
            <a:avLst/>
          </a:prstGeom>
          <a:solidFill>
            <a:srgbClr val="34495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defRPr/>
            </a:pPr>
            <a:fld id="{4CCBBDC9-ADEB-48F3-A42C-1AD0249F062A}" type="slidenum">
              <a:rPr lang="da-DK" sz="1800" noProof="1" smtClean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pPr indent="-342900" algn="ctr">
                <a:defRPr/>
              </a:pPr>
              <a:t>‹#›</a:t>
            </a:fld>
            <a:endParaRPr lang="da-DK" sz="1800" noProof="1">
              <a:solidFill>
                <a:srgbClr val="FFFFFF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8BEFB-AE5B-48F9-BBAD-B489CDE48C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334" b="66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9"/>
          <p:cNvGrpSpPr/>
          <p:nvPr/>
        </p:nvGrpSpPr>
        <p:grpSpPr>
          <a:xfrm>
            <a:off x="-14748" y="986564"/>
            <a:ext cx="9158748" cy="4788182"/>
            <a:chOff x="-14748" y="986564"/>
            <a:chExt cx="9158748" cy="4788182"/>
          </a:xfrm>
        </p:grpSpPr>
        <p:sp>
          <p:nvSpPr>
            <p:cNvPr id="55" name="Shape 414"/>
            <p:cNvSpPr/>
            <p:nvPr/>
          </p:nvSpPr>
          <p:spPr>
            <a:xfrm>
              <a:off x="275930" y="5774460"/>
              <a:ext cx="208652" cy="286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solidFill>
              <a:schemeClr val="accent2"/>
            </a:solidFill>
            <a:ln w="12175" cap="rnd" cmpd="sng">
              <a:solidFill>
                <a:srgbClr val="59595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ct val="0"/>
                </a:spcBef>
                <a:buNone/>
              </a:pPr>
              <a:endParaRPr>
                <a:solidFill>
                  <a:srgbClr val="ED7D31"/>
                </a:solidFill>
              </a:endParaRPr>
            </a:p>
          </p:txBody>
        </p:sp>
        <p:grpSp>
          <p:nvGrpSpPr>
            <p:cNvPr id="4" name="Group 25"/>
            <p:cNvGrpSpPr/>
            <p:nvPr/>
          </p:nvGrpSpPr>
          <p:grpSpPr>
            <a:xfrm>
              <a:off x="-14748" y="986564"/>
              <a:ext cx="9158748" cy="3704642"/>
              <a:chOff x="-14748" y="986564"/>
              <a:chExt cx="9158748" cy="3704642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5003203" y="1761199"/>
                <a:ext cx="4140797" cy="2622445"/>
              </a:xfrm>
              <a:custGeom>
                <a:avLst/>
                <a:gdLst>
                  <a:gd name="connsiteX0" fmla="*/ 1 w 4140797"/>
                  <a:gd name="connsiteY0" fmla="*/ 0 h 2622445"/>
                  <a:gd name="connsiteX1" fmla="*/ 4140797 w 4140797"/>
                  <a:gd name="connsiteY1" fmla="*/ 0 h 2622445"/>
                  <a:gd name="connsiteX2" fmla="*/ 4140797 w 4140797"/>
                  <a:gd name="connsiteY2" fmla="*/ 2622445 h 2622445"/>
                  <a:gd name="connsiteX3" fmla="*/ 0 w 4140797"/>
                  <a:gd name="connsiteY3" fmla="*/ 2622445 h 2622445"/>
                  <a:gd name="connsiteX4" fmla="*/ 1311223 w 4140797"/>
                  <a:gd name="connsiteY4" fmla="*/ 1311222 h 2622445"/>
                  <a:gd name="connsiteX5" fmla="*/ 1 w 4140797"/>
                  <a:gd name="connsiteY5" fmla="*/ 0 h 262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40797" h="2622445">
                    <a:moveTo>
                      <a:pt x="1" y="0"/>
                    </a:moveTo>
                    <a:lnTo>
                      <a:pt x="4140797" y="0"/>
                    </a:lnTo>
                    <a:lnTo>
                      <a:pt x="4140797" y="2622445"/>
                    </a:lnTo>
                    <a:lnTo>
                      <a:pt x="0" y="2622445"/>
                    </a:lnTo>
                    <a:lnTo>
                      <a:pt x="1311223" y="131122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AA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entagon 28"/>
              <p:cNvSpPr/>
              <p:nvPr/>
            </p:nvSpPr>
            <p:spPr>
              <a:xfrm>
                <a:off x="0" y="1529371"/>
                <a:ext cx="5743977" cy="3086100"/>
              </a:xfrm>
              <a:prstGeom prst="homePlate">
                <a:avLst/>
              </a:prstGeom>
              <a:solidFill>
                <a:srgbClr val="59595B"/>
              </a:solidFill>
              <a:ln>
                <a:solidFill>
                  <a:srgbClr val="59595B"/>
                </a:solidFill>
              </a:ln>
              <a:effectLst>
                <a:outerShdw blurRad="50800" dist="38100" algn="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5" name="Group 29"/>
              <p:cNvGrpSpPr/>
              <p:nvPr/>
            </p:nvGrpSpPr>
            <p:grpSpPr>
              <a:xfrm>
                <a:off x="-14748" y="986564"/>
                <a:ext cx="4014973" cy="1075928"/>
                <a:chOff x="-19391" y="1011603"/>
                <a:chExt cx="5278947" cy="1075928"/>
              </a:xfrm>
            </p:grpSpPr>
            <p:sp>
              <p:nvSpPr>
                <p:cNvPr id="51" name="Pentagon 50"/>
                <p:cNvSpPr/>
                <p:nvPr/>
              </p:nvSpPr>
              <p:spPr>
                <a:xfrm>
                  <a:off x="-19391" y="1011603"/>
                  <a:ext cx="5278947" cy="1075928"/>
                </a:xfrm>
                <a:prstGeom prst="homePlate">
                  <a:avLst/>
                </a:prstGeom>
                <a:solidFill>
                  <a:srgbClr val="00AAAD"/>
                </a:soli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237041" y="1349512"/>
                  <a:ext cx="4181886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bg1"/>
                      </a:solidFill>
                      <a:ea typeface="Open Sans Light" panose="020B0306030504020204" pitchFamily="34" charset="0"/>
                      <a:cs typeface="Open Sans Light" panose="020B0306030504020204" pitchFamily="34" charset="0"/>
                    </a:rPr>
                    <a:t>Web Technology</a:t>
                  </a: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163035" y="1890439"/>
                <a:ext cx="4188156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b="1" dirty="0">
                    <a:solidFill>
                      <a:schemeClr val="bg1"/>
                    </a:solidFill>
                    <a:ea typeface="Open Sans Bold" panose="020B0806030504020204" pitchFamily="34" charset="0"/>
                    <a:cs typeface="Open Sans Bold" panose="020B0806030504020204" pitchFamily="34" charset="0"/>
                  </a:rPr>
                  <a:t>Unit - 5</a:t>
                </a:r>
              </a:p>
              <a:p>
                <a:r>
                  <a:rPr lang="en-US" sz="4400" b="1" dirty="0">
                    <a:solidFill>
                      <a:schemeClr val="bg1"/>
                    </a:solidFill>
                    <a:ea typeface="Open Sans Bold" panose="020B0806030504020204" pitchFamily="34" charset="0"/>
                    <a:cs typeface="Open Sans Bold" panose="020B0806030504020204" pitchFamily="34" charset="0"/>
                  </a:rPr>
                  <a:t>Introduction to Advanced Server Side Issues</a:t>
                </a:r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4652237" y="1529372"/>
                <a:ext cx="1672363" cy="3086099"/>
              </a:xfrm>
              <a:custGeom>
                <a:avLst/>
                <a:gdLst>
                  <a:gd name="connsiteX0" fmla="*/ 0 w 1672363"/>
                  <a:gd name="connsiteY0" fmla="*/ 0 h 3086099"/>
                  <a:gd name="connsiteX1" fmla="*/ 129314 w 1672363"/>
                  <a:gd name="connsiteY1" fmla="*/ 0 h 3086099"/>
                  <a:gd name="connsiteX2" fmla="*/ 1672363 w 1672363"/>
                  <a:gd name="connsiteY2" fmla="*/ 1543050 h 3086099"/>
                  <a:gd name="connsiteX3" fmla="*/ 129314 w 1672363"/>
                  <a:gd name="connsiteY3" fmla="*/ 3086099 h 3086099"/>
                  <a:gd name="connsiteX4" fmla="*/ 0 w 1672363"/>
                  <a:gd name="connsiteY4" fmla="*/ 3086099 h 3086099"/>
                  <a:gd name="connsiteX5" fmla="*/ 1543049 w 1672363"/>
                  <a:gd name="connsiteY5" fmla="*/ 1543050 h 3086099"/>
                  <a:gd name="connsiteX6" fmla="*/ 0 w 1672363"/>
                  <a:gd name="connsiteY6" fmla="*/ 0 h 308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2363" h="3086099">
                    <a:moveTo>
                      <a:pt x="0" y="0"/>
                    </a:moveTo>
                    <a:lnTo>
                      <a:pt x="129314" y="0"/>
                    </a:lnTo>
                    <a:lnTo>
                      <a:pt x="1672363" y="1543050"/>
                    </a:lnTo>
                    <a:lnTo>
                      <a:pt x="129314" y="3086099"/>
                    </a:lnTo>
                    <a:lnTo>
                      <a:pt x="0" y="3086099"/>
                    </a:lnTo>
                    <a:lnTo>
                      <a:pt x="1543049" y="1543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1A6A9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275830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1012085"/>
            <a:ext cx="8818204" cy="483383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381000"/>
            <a:ext cx="8818204" cy="5334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228601"/>
            <a:ext cx="8818204" cy="56035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1126410"/>
            <a:ext cx="8818204" cy="46051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990666"/>
            <a:ext cx="8818204" cy="48766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976154"/>
            <a:ext cx="8818204" cy="49056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992389"/>
            <a:ext cx="8818204" cy="487321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1156733"/>
            <a:ext cx="8818204" cy="45445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898" y="1101277"/>
            <a:ext cx="8818204" cy="4655446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27"/>
  <p:tag name="AS_OS" val="Microsoft Windows NT 10.0.17763.0"/>
  <p:tag name="AS_RELEASE_DATE" val="2024.01.14"/>
  <p:tag name="AS_TITLE" val="Aspose.Slides for .NET6"/>
  <p:tag name="AS_VERSION" val="24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28517</TotalTime>
  <Words>11</Words>
  <Application>Microsoft Office PowerPoint</Application>
  <PresentationFormat>On-screen Show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Open Sans Bold</vt:lpstr>
      <vt:lpstr>Open Sans Extrabold</vt:lpstr>
      <vt:lpstr>Open Sans Light</vt:lpstr>
      <vt:lpstr>Open Sans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Darshan Institute of Engg. &amp; Tech.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W5 of Computer Engineering (Why, What, When, Where, How)</dc:title>
  <dc:creator>Darshan Institute of Engg. &amp; Tech.</dc:creator>
  <cp:lastModifiedBy>IT</cp:lastModifiedBy>
  <cp:revision>1352</cp:revision>
  <dcterms:created xsi:type="dcterms:W3CDTF">2013-05-17T03:00:03Z</dcterms:created>
  <dcterms:modified xsi:type="dcterms:W3CDTF">2024-06-19T18:51:37Z</dcterms:modified>
</cp:coreProperties>
</file>